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96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732" y="4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CC7A0-18C3-4027-88EE-5F22A03E60F1}" type="datetimeFigureOut">
              <a:rPr lang="it-IT" smtClean="0"/>
              <a:t>12/10/2016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0A983-C80D-4B5B-996A-60FA6BD1D9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2157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CC7A0-18C3-4027-88EE-5F22A03E60F1}" type="datetimeFigureOut">
              <a:rPr lang="it-IT" smtClean="0"/>
              <a:t>12/10/2016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0A983-C80D-4B5B-996A-60FA6BD1D9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6382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CC7A0-18C3-4027-88EE-5F22A03E60F1}" type="datetimeFigureOut">
              <a:rPr lang="it-IT" smtClean="0"/>
              <a:t>12/10/2016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0A983-C80D-4B5B-996A-60FA6BD1D9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1825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CC7A0-18C3-4027-88EE-5F22A03E60F1}" type="datetimeFigureOut">
              <a:rPr lang="it-IT" smtClean="0"/>
              <a:t>12/10/2016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0A983-C80D-4B5B-996A-60FA6BD1D9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6899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CC7A0-18C3-4027-88EE-5F22A03E60F1}" type="datetimeFigureOut">
              <a:rPr lang="it-IT" smtClean="0"/>
              <a:t>12/10/2016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0A983-C80D-4B5B-996A-60FA6BD1D9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9375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CC7A0-18C3-4027-88EE-5F22A03E60F1}" type="datetimeFigureOut">
              <a:rPr lang="it-IT" smtClean="0"/>
              <a:t>12/10/2016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0A983-C80D-4B5B-996A-60FA6BD1D9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5721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CC7A0-18C3-4027-88EE-5F22A03E60F1}" type="datetimeFigureOut">
              <a:rPr lang="it-IT" smtClean="0"/>
              <a:t>12/10/2016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0A983-C80D-4B5B-996A-60FA6BD1D9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8384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CC7A0-18C3-4027-88EE-5F22A03E60F1}" type="datetimeFigureOut">
              <a:rPr lang="it-IT" smtClean="0"/>
              <a:t>12/10/2016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0A983-C80D-4B5B-996A-60FA6BD1D9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8973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CC7A0-18C3-4027-88EE-5F22A03E60F1}" type="datetimeFigureOut">
              <a:rPr lang="it-IT" smtClean="0"/>
              <a:t>12/10/2016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0A983-C80D-4B5B-996A-60FA6BD1D9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7540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CC7A0-18C3-4027-88EE-5F22A03E60F1}" type="datetimeFigureOut">
              <a:rPr lang="it-IT" smtClean="0"/>
              <a:t>12/10/2016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0A983-C80D-4B5B-996A-60FA6BD1D9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1500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CC7A0-18C3-4027-88EE-5F22A03E60F1}" type="datetimeFigureOut">
              <a:rPr lang="it-IT" smtClean="0"/>
              <a:t>12/10/2016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0A983-C80D-4B5B-996A-60FA6BD1D9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864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CC7A0-18C3-4027-88EE-5F22A03E60F1}" type="datetimeFigureOut">
              <a:rPr lang="it-IT" smtClean="0"/>
              <a:t>12/10/2016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70A983-C80D-4B5B-996A-60FA6BD1D9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575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99556"/>
            <a:ext cx="8828856" cy="5010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6598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725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3859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5825"/>
            <a:ext cx="9153525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38626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2488"/>
            <a:ext cx="9172575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15698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1538"/>
            <a:ext cx="9153525" cy="51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02656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876300"/>
            <a:ext cx="9115425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35572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890588"/>
            <a:ext cx="9134475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34493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862013"/>
            <a:ext cx="9115425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37449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876300"/>
            <a:ext cx="9134475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01626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1063"/>
            <a:ext cx="9182100" cy="509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01870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5825"/>
            <a:ext cx="9163050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9561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5" y="908720"/>
            <a:ext cx="9095184" cy="5105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19070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852488"/>
            <a:ext cx="9115425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42110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881063"/>
            <a:ext cx="9134475" cy="509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82776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881063"/>
            <a:ext cx="9124950" cy="509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63748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1063"/>
            <a:ext cx="9153525" cy="509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57104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4938"/>
            <a:ext cx="9163050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27225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1538"/>
            <a:ext cx="9182100" cy="51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86191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1063"/>
            <a:ext cx="9163050" cy="509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42782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1063"/>
            <a:ext cx="9163050" cy="509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96662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1538"/>
            <a:ext cx="9153525" cy="51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25711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5350"/>
            <a:ext cx="9182100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8059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8813484" cy="4909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08271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1538"/>
            <a:ext cx="9153525" cy="51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30633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6300"/>
            <a:ext cx="9172575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19358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6300"/>
            <a:ext cx="9153525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13441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881063"/>
            <a:ext cx="9115425" cy="509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00564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7725"/>
            <a:ext cx="9220200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38866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6300"/>
            <a:ext cx="91821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3744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890588"/>
            <a:ext cx="9115425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22327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1452563"/>
            <a:ext cx="9134475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06637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5825"/>
            <a:ext cx="9191625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29428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1063"/>
            <a:ext cx="9239250" cy="509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0385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9133318" cy="5039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98412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0113"/>
            <a:ext cx="9191625" cy="505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6703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904875"/>
            <a:ext cx="9115425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992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4875"/>
            <a:ext cx="9182100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1540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5350"/>
            <a:ext cx="9172575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63379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6300"/>
            <a:ext cx="916305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7279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0113"/>
            <a:ext cx="9163050" cy="505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645667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0</Words>
  <Application>Microsoft Office PowerPoint</Application>
  <PresentationFormat>Presentazione su schermo (4:3)</PresentationFormat>
  <Paragraphs>0</Paragraphs>
  <Slides>40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40</vt:i4>
      </vt:variant>
    </vt:vector>
  </HeadingPairs>
  <TitlesOfParts>
    <vt:vector size="41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Z930-10F</dc:creator>
  <cp:lastModifiedBy>Z930-10F</cp:lastModifiedBy>
  <cp:revision>4</cp:revision>
  <dcterms:created xsi:type="dcterms:W3CDTF">2016-10-12T09:26:09Z</dcterms:created>
  <dcterms:modified xsi:type="dcterms:W3CDTF">2016-10-12T15:17:25Z</dcterms:modified>
</cp:coreProperties>
</file>